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9FCA0-CCAE-4807-8788-694295F96F76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94DE6-F0CF-4735-8094-D09CCF2BCD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67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F3C635-6B32-41C5-AA5F-69F81AE9DD02}" type="slidenum">
              <a:rPr lang="de-DE" altLang="de-DE" sz="1200" smtClean="0"/>
              <a:pPr/>
              <a:t>1</a:t>
            </a:fld>
            <a:endParaRPr lang="de-DE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378131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479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67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98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398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857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55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64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0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243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49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29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E85AE-CA0D-4B63-BD03-AC051FD0248A}" type="datetimeFigureOut">
              <a:rPr lang="de-DE" smtClean="0"/>
              <a:t>07.12.2022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FE6F8-DC07-432C-9E41-8AD7E350C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8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4" descr="ibbw-consult_Logo_v2_300dpi_RGB quer_la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81001"/>
            <a:ext cx="28670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2209800" y="1143000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2200" dirty="0" smtClean="0">
                <a:solidFill>
                  <a:schemeClr val="tx2"/>
                </a:solidFill>
                <a:latin typeface="Calibri" panose="020F0502020204030204" pitchFamily="34" charset="0"/>
              </a:rPr>
              <a:t>Vorlage für ein Kompetenzraster</a:t>
            </a:r>
            <a:endParaRPr lang="de-DE" altLang="de-DE" sz="22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8305800" cy="903288"/>
          </a:xfrm>
          <a:noFill/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110000"/>
              </a:lnSpc>
            </a:pPr>
            <a:r>
              <a:rPr lang="de-DE" altLang="de-DE" sz="800" b="1" dirty="0">
                <a:latin typeface="Calibri" panose="020F0502020204030204" pitchFamily="34" charset="0"/>
              </a:rPr>
              <a:t> </a:t>
            </a:r>
            <a:r>
              <a:rPr lang="de-DE" altLang="de-DE" sz="1600" b="1" dirty="0">
                <a:latin typeface="Calibri" panose="020F0502020204030204" pitchFamily="34" charset="0"/>
              </a:rPr>
              <a:t/>
            </a:r>
            <a:br>
              <a:rPr lang="de-DE" altLang="de-DE" sz="1600" b="1" dirty="0">
                <a:latin typeface="Calibri" panose="020F0502020204030204" pitchFamily="34" charset="0"/>
              </a:rPr>
            </a:br>
            <a:r>
              <a:rPr lang="de-DE" altLang="de-DE" sz="1600" b="1" dirty="0">
                <a:latin typeface="Calibri" panose="020F0502020204030204" pitchFamily="34" charset="0"/>
              </a:rPr>
              <a:t>Kompetenzraster als Methode zum handlungsorientierten</a:t>
            </a:r>
            <a:br>
              <a:rPr lang="de-DE" altLang="de-DE" sz="1600" b="1" dirty="0">
                <a:latin typeface="Calibri" panose="020F0502020204030204" pitchFamily="34" charset="0"/>
              </a:rPr>
            </a:br>
            <a:r>
              <a:rPr lang="de-DE" altLang="de-DE" sz="1600" b="1" dirty="0">
                <a:latin typeface="Calibri" panose="020F0502020204030204" pitchFamily="34" charset="0"/>
              </a:rPr>
              <a:t>Unterricht in der Berufseinstiegsschule</a:t>
            </a:r>
            <a:br>
              <a:rPr lang="de-DE" altLang="de-DE" sz="1600" b="1" dirty="0">
                <a:latin typeface="Calibri" panose="020F0502020204030204" pitchFamily="34" charset="0"/>
              </a:rPr>
            </a:br>
            <a:endParaRPr lang="de-DE" altLang="de-DE" sz="1600" b="1" dirty="0">
              <a:latin typeface="Calibri" panose="020F0502020204030204" pitchFamily="34" charset="0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458328"/>
              </p:ext>
            </p:extLst>
          </p:nvPr>
        </p:nvGraphicFramePr>
        <p:xfrm>
          <a:off x="1994802" y="1927788"/>
          <a:ext cx="8187648" cy="4351338"/>
        </p:xfrm>
        <a:graphic>
          <a:graphicData uri="http://schemas.openxmlformats.org/drawingml/2006/table">
            <a:tbl>
              <a:tblPr firstRow="1" firstCol="1" bandRow="1"/>
              <a:tblGrid>
                <a:gridCol w="1656738"/>
                <a:gridCol w="1306182"/>
                <a:gridCol w="1306182"/>
                <a:gridCol w="1306182"/>
                <a:gridCol w="1306182"/>
                <a:gridCol w="1306182"/>
              </a:tblGrid>
              <a:tr h="763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Kompetenzbereich</a:t>
                      </a:r>
                      <a:endParaRPr lang="de-DE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Spezialisierung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(Kür)</a:t>
                      </a:r>
                      <a:endParaRPr lang="de-DE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0030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95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9940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795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de-DE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422" marR="50422" marT="900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10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 Kompetenzraster als Methode zum handlungsorientierten Unterricht in der Berufseinstiegsschule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Kompetenzraster als Methode zum handlungsorientierten Unterricht in der Berufseinstiegsschule </dc:title>
  <dc:creator>Wolfgang Muhs</dc:creator>
  <cp:lastModifiedBy>Wolfgang Muhs</cp:lastModifiedBy>
  <cp:revision>3</cp:revision>
  <dcterms:created xsi:type="dcterms:W3CDTF">2022-12-07T16:55:10Z</dcterms:created>
  <dcterms:modified xsi:type="dcterms:W3CDTF">2022-12-07T17:11:25Z</dcterms:modified>
</cp:coreProperties>
</file>